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9" r:id="rId7"/>
    <p:sldId id="264" r:id="rId8"/>
    <p:sldId id="292" r:id="rId9"/>
    <p:sldId id="290" r:id="rId10"/>
    <p:sldId id="293" r:id="rId11"/>
    <p:sldId id="291" r:id="rId12"/>
    <p:sldId id="29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172"/>
          <a:stretch/>
        </p:blipFill>
        <p:spPr>
          <a:xfrm>
            <a:off x="0" y="0"/>
            <a:ext cx="12192000" cy="12753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188"/>
          <a:stretch/>
        </p:blipFill>
        <p:spPr>
          <a:xfrm>
            <a:off x="0" y="0"/>
            <a:ext cx="12192000" cy="18889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6713"/>
          <a:stretch/>
        </p:blipFill>
        <p:spPr>
          <a:xfrm>
            <a:off x="0" y="0"/>
            <a:ext cx="12192000" cy="24183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5514"/>
          <a:stretch/>
        </p:blipFill>
        <p:spPr>
          <a:xfrm>
            <a:off x="0" y="0"/>
            <a:ext cx="12192000" cy="304398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4100"/>
          <a:stretch/>
        </p:blipFill>
        <p:spPr>
          <a:xfrm>
            <a:off x="0" y="0"/>
            <a:ext cx="12192000" cy="36816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3977"/>
          <a:stretch/>
        </p:blipFill>
        <p:spPr>
          <a:xfrm>
            <a:off x="0" y="0"/>
            <a:ext cx="12192000" cy="424714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2779"/>
          <a:stretch/>
        </p:blipFill>
        <p:spPr>
          <a:xfrm>
            <a:off x="0" y="0"/>
            <a:ext cx="12192000" cy="487278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8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7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</a:t>
            </a:r>
            <a:r>
              <a:rPr lang="nl-NL" dirty="0" smtClean="0"/>
              <a:t>maken 34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8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7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450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355"/>
          <a:stretch/>
        </p:blipFill>
        <p:spPr>
          <a:xfrm>
            <a:off x="0" y="19050"/>
            <a:ext cx="12192000" cy="76300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6420"/>
          <a:stretch/>
        </p:blipFill>
        <p:spPr>
          <a:xfrm>
            <a:off x="0" y="19049"/>
            <a:ext cx="12192000" cy="15330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49"/>
            <a:ext cx="12192000" cy="241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12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Oefenopgaves 32 t/m 34. (goede oefeningen qua niveau voor het proefwerk/schoolexamen) </a:t>
            </a:r>
          </a:p>
          <a:p>
            <a:r>
              <a:rPr lang="nl-NL" sz="2500" dirty="0" smtClean="0"/>
              <a:t>Goed lezen en durf te vragen!</a:t>
            </a:r>
          </a:p>
          <a:p>
            <a:r>
              <a:rPr lang="nl-NL" sz="2500" dirty="0" smtClean="0"/>
              <a:t>Denk rustig na, en zie het ook als puzzeltjes.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8426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Enkelvoudige interest: interest over het kapitaal.</a:t>
            </a:r>
          </a:p>
          <a:p>
            <a:r>
              <a:rPr lang="nl-NL" sz="2500" dirty="0" smtClean="0"/>
              <a:t>Samengestelde interest: interest over het kapitaal + over de eerdere rente.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432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1000 euro + 10% rente. </a:t>
            </a:r>
            <a:br>
              <a:rPr lang="nl-NL" dirty="0" smtClean="0"/>
            </a:br>
            <a:r>
              <a:rPr lang="nl-NL" dirty="0" smtClean="0"/>
              <a:t>enkelvoudige interest in verhouding tot samengestelde interest.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1000 euro start bedrag</a:t>
            </a:r>
          </a:p>
          <a:p>
            <a:r>
              <a:rPr lang="nl-NL" sz="2500" dirty="0" smtClean="0"/>
              <a:t>Na 1 jaar bij enkelvoudige interest = 1000 + 100 rente (J1) = 1100</a:t>
            </a:r>
          </a:p>
          <a:p>
            <a:r>
              <a:rPr lang="nl-NL" sz="2500" dirty="0" smtClean="0"/>
              <a:t>Na 2 jaar bij enkelvoudige interest = 1000 + 100 rente (J1)+ 100 rente (J2) = 1200</a:t>
            </a:r>
          </a:p>
          <a:p>
            <a:r>
              <a:rPr lang="nl-NL" sz="2500" dirty="0" smtClean="0"/>
              <a:t>Na 3 jaar bij enkelvoudige interest = 1000 + 100 rente (J1) + 100 rente (J2) + 100 rente (J3) = 1300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1696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Samengestelde interest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9210" y="21605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1000 + 100 rente = 1100 eind jaar 1.</a:t>
            </a:r>
          </a:p>
          <a:p>
            <a:r>
              <a:rPr lang="nl-NL" sz="2500" dirty="0" smtClean="0"/>
              <a:t>1100 + 110 (rente over de 1100 eind jaar 1) = 1210 jaar 2.</a:t>
            </a:r>
          </a:p>
          <a:p>
            <a:r>
              <a:rPr lang="nl-NL" sz="2500" dirty="0" smtClean="0"/>
              <a:t>1210 + 121 (rente over de 1210 eind jaar 2) = 1331 jaar 3.</a:t>
            </a:r>
          </a:p>
          <a:p>
            <a:r>
              <a:rPr lang="nl-NL" sz="2500" dirty="0" smtClean="0"/>
              <a:t>Scheelt dus 31 euro t.o.v. enkelvoudige interest.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5008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kunnen we tot nu toe.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 smtClean="0"/>
              <a:t>We weten nu, met de formule </a:t>
            </a:r>
            <a:r>
              <a:rPr lang="nl-NL" sz="2200" dirty="0" err="1" smtClean="0"/>
              <a:t>Kn</a:t>
            </a:r>
            <a:r>
              <a:rPr lang="nl-NL" sz="2200" dirty="0" smtClean="0"/>
              <a:t> = Ko * (1 + p/100)</a:t>
            </a:r>
            <a:r>
              <a:rPr lang="nl-NL" sz="2200" baseline="30000" dirty="0" smtClean="0"/>
              <a:t>n </a:t>
            </a:r>
            <a:r>
              <a:rPr lang="nl-NL" sz="2200" dirty="0" smtClean="0"/>
              <a:t>dat we de eindwaarde van het kapitaal kunnen berekenen.</a:t>
            </a:r>
          </a:p>
          <a:p>
            <a:r>
              <a:rPr lang="nl-NL" sz="2200" dirty="0" smtClean="0"/>
              <a:t>Vandaag gaan we kijken naar.</a:t>
            </a:r>
          </a:p>
          <a:p>
            <a:r>
              <a:rPr lang="nl-NL" sz="2200" dirty="0" smtClean="0"/>
              <a:t>Stel je weet de eindewaarde al, en het rentepercentage en aantal periodes, en je wilt weten wat ko is.</a:t>
            </a:r>
          </a:p>
          <a:p>
            <a:r>
              <a:rPr lang="nl-NL" sz="2200" dirty="0" smtClean="0"/>
              <a:t>Cq je wilt over 30 jaar, 40.000 euro op de bank hebben staan, als je 5% rente krijgt. Hoeveel geld moet je vandaag op de bank zetten wil je dat bereiken.</a:t>
            </a:r>
          </a:p>
          <a:p>
            <a:r>
              <a:rPr lang="nl-NL" sz="2200" dirty="0" smtClean="0"/>
              <a:t>Hiervoor gebruiken de formule Ko = </a:t>
            </a:r>
            <a:r>
              <a:rPr lang="nl-NL" sz="2200" dirty="0" err="1" smtClean="0"/>
              <a:t>Kn</a:t>
            </a:r>
            <a:r>
              <a:rPr lang="nl-NL" sz="2200" dirty="0" smtClean="0"/>
              <a:t> / (1 + p/ 100)</a:t>
            </a:r>
            <a:r>
              <a:rPr lang="nl-NL" sz="2200" baseline="30000" dirty="0" smtClean="0"/>
              <a:t>n</a:t>
            </a:r>
            <a:endParaRPr lang="nl-NL" sz="2200" dirty="0" smtClean="0"/>
          </a:p>
          <a:p>
            <a:endParaRPr lang="nl-NL" sz="2200" baseline="30000" dirty="0"/>
          </a:p>
        </p:txBody>
      </p:sp>
    </p:spTree>
    <p:extLst>
      <p:ext uri="{BB962C8B-B14F-4D97-AF65-F5344CB8AC3E}">
        <p14:creationId xmlns:p14="http://schemas.microsoft.com/office/powerpoint/2010/main" val="374711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</a:t>
            </a:r>
            <a:r>
              <a:rPr lang="nl-NL" dirty="0" smtClean="0"/>
              <a:t>maken 32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8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7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15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5485"/>
          <a:stretch/>
        </p:blipFill>
        <p:spPr>
          <a:xfrm>
            <a:off x="0" y="3175"/>
            <a:ext cx="12192000" cy="147670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894"/>
          <a:stretch/>
        </p:blipFill>
        <p:spPr>
          <a:xfrm>
            <a:off x="0" y="3176"/>
            <a:ext cx="12192000" cy="218657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5114"/>
          <a:stretch/>
        </p:blipFill>
        <p:spPr>
          <a:xfrm>
            <a:off x="0" y="3176"/>
            <a:ext cx="12192000" cy="277612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l="-296" t="-19404" r="296" b="19404"/>
          <a:stretch/>
        </p:blipFill>
        <p:spPr>
          <a:xfrm>
            <a:off x="-36095" y="-827004"/>
            <a:ext cx="12192000" cy="427845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5"/>
            <a:ext cx="12192000" cy="427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07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</a:t>
            </a:r>
            <a:r>
              <a:rPr lang="nl-NL" dirty="0" smtClean="0"/>
              <a:t>maken 33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r>
              <a:rPr lang="nl-NL" sz="2500" dirty="0" smtClean="0"/>
              <a:t>Tip: bereken hoeveel elke storting waard is op 1 januari 2013.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8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7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174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218</TotalTime>
  <Words>398</Words>
  <Application>Microsoft Office PowerPoint</Application>
  <PresentationFormat>Breedbeeld</PresentationFormat>
  <Paragraphs>69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Beste Havo 4. </vt:lpstr>
      <vt:lpstr>Programma aankomende les</vt:lpstr>
      <vt:lpstr>PowerPoint-presentatie</vt:lpstr>
      <vt:lpstr>1000 euro + 10% rente.  enkelvoudige interest in verhouding tot samengestelde interest.</vt:lpstr>
      <vt:lpstr>Samengestelde interest</vt:lpstr>
      <vt:lpstr>Wat kunnen we tot nu toe.</vt:lpstr>
      <vt:lpstr>Zelfstandig maken 32</vt:lpstr>
      <vt:lpstr>PowerPoint-presentatie</vt:lpstr>
      <vt:lpstr>Zelfstandig maken 33</vt:lpstr>
      <vt:lpstr>PowerPoint-presentatie</vt:lpstr>
      <vt:lpstr>Zelfstandig maken 34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Jacobs, B (Bas)</cp:lastModifiedBy>
  <cp:revision>30</cp:revision>
  <dcterms:created xsi:type="dcterms:W3CDTF">2017-01-22T09:51:43Z</dcterms:created>
  <dcterms:modified xsi:type="dcterms:W3CDTF">2017-09-18T07:47:56Z</dcterms:modified>
</cp:coreProperties>
</file>